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8" r:id="rId6"/>
    <p:sldId id="269" r:id="rId7"/>
    <p:sldId id="270" r:id="rId8"/>
    <p:sldId id="271" r:id="rId9"/>
    <p:sldId id="273" r:id="rId10"/>
    <p:sldId id="266" r:id="rId11"/>
    <p:sldId id="274" r:id="rId12"/>
    <p:sldId id="272" r:id="rId13"/>
    <p:sldId id="275" r:id="rId14"/>
    <p:sldId id="256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7"/>
    <a:srgbClr val="3EC309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F6673-AE1C-4057-9E64-82AEC41AB995}" v="11" dt="2025-05-07T04:29:10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532" autoAdjust="0"/>
    <p:restoredTop sz="94237" autoAdjust="0"/>
  </p:normalViewPr>
  <p:slideViewPr>
    <p:cSldViewPr snapToGrid="0" showGuides="1">
      <p:cViewPr varScale="1">
        <p:scale>
          <a:sx n="117" d="100"/>
          <a:sy n="117" d="100"/>
        </p:scale>
        <p:origin x="2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waldo Rahmses" userId="8e9ce94b6eff1d23" providerId="LiveId" clId="{4D2F6673-AE1C-4057-9E64-82AEC41AB995}"/>
    <pc:docChg chg="undo custSel mod modMainMaster">
      <pc:chgData name="Oswaldo Rahmses" userId="8e9ce94b6eff1d23" providerId="LiveId" clId="{4D2F6673-AE1C-4057-9E64-82AEC41AB995}" dt="2025-05-07T04:30:09.258" v="196" actId="14100"/>
      <pc:docMkLst>
        <pc:docMk/>
      </pc:docMkLst>
      <pc:sldMasterChg chg="modSldLayout">
        <pc:chgData name="Oswaldo Rahmses" userId="8e9ce94b6eff1d23" providerId="LiveId" clId="{4D2F6673-AE1C-4057-9E64-82AEC41AB995}" dt="2025-05-07T04:30:09.258" v="196" actId="14100"/>
        <pc:sldMasterMkLst>
          <pc:docMk/>
          <pc:sldMasterMk cId="2347082301" sldId="2147483648"/>
        </pc:sldMasterMkLst>
        <pc:sldLayoutChg chg="addSp delSp modSp mod">
          <pc:chgData name="Oswaldo Rahmses" userId="8e9ce94b6eff1d23" providerId="LiveId" clId="{4D2F6673-AE1C-4057-9E64-82AEC41AB995}" dt="2025-05-07T04:29:08.136" v="195" actId="16037"/>
          <pc:sldLayoutMkLst>
            <pc:docMk/>
            <pc:sldMasterMk cId="2347082301" sldId="2147483648"/>
            <pc:sldLayoutMk cId="3388496270" sldId="2147483649"/>
          </pc:sldLayoutMkLst>
          <pc:spChg chg="add mod">
            <ac:chgData name="Oswaldo Rahmses" userId="8e9ce94b6eff1d23" providerId="LiveId" clId="{4D2F6673-AE1C-4057-9E64-82AEC41AB995}" dt="2025-05-07T04:26:24.633" v="194" actId="1035"/>
            <ac:spMkLst>
              <pc:docMk/>
              <pc:sldMasterMk cId="2347082301" sldId="2147483648"/>
              <pc:sldLayoutMk cId="3388496270" sldId="2147483649"/>
              <ac:spMk id="7" creationId="{D0E33353-2EF3-486F-5639-5F2E1D5C92B2}"/>
            </ac:spMkLst>
          </pc:spChg>
          <pc:spChg chg="del mod">
            <ac:chgData name="Oswaldo Rahmses" userId="8e9ce94b6eff1d23" providerId="LiveId" clId="{4D2F6673-AE1C-4057-9E64-82AEC41AB995}" dt="2025-05-07T04:26:17.832" v="174" actId="478"/>
            <ac:spMkLst>
              <pc:docMk/>
              <pc:sldMasterMk cId="2347082301" sldId="2147483648"/>
              <pc:sldLayoutMk cId="3388496270" sldId="2147483649"/>
              <ac:spMk id="12" creationId="{320958B0-2D84-4046-BBA6-D9D490654715}"/>
            </ac:spMkLst>
          </pc:spChg>
          <pc:grpChg chg="mod">
            <ac:chgData name="Oswaldo Rahmses" userId="8e9ce94b6eff1d23" providerId="LiveId" clId="{4D2F6673-AE1C-4057-9E64-82AEC41AB995}" dt="2025-05-07T04:29:08.136" v="195" actId="16037"/>
            <ac:grpSpMkLst>
              <pc:docMk/>
              <pc:sldMasterMk cId="2347082301" sldId="2147483648"/>
              <pc:sldLayoutMk cId="3388496270" sldId="2147483649"/>
              <ac:grpSpMk id="14" creationId="{0DC2055F-AE3F-46BE-B57E-A0F1A86D1C36}"/>
            </ac:grpSpMkLst>
          </pc:grpChg>
          <pc:picChg chg="add mod">
            <ac:chgData name="Oswaldo Rahmses" userId="8e9ce94b6eff1d23" providerId="LiveId" clId="{4D2F6673-AE1C-4057-9E64-82AEC41AB995}" dt="2025-05-07T04:21:35.365" v="46" actId="1038"/>
            <ac:picMkLst>
              <pc:docMk/>
              <pc:sldMasterMk cId="2347082301" sldId="2147483648"/>
              <pc:sldLayoutMk cId="3388496270" sldId="2147483649"/>
              <ac:picMk id="6" creationId="{B9B8E9C0-21A8-ACEC-4E71-0066F43D7EE1}"/>
            </ac:picMkLst>
          </pc:picChg>
          <pc:picChg chg="add del mod">
            <ac:chgData name="Oswaldo Rahmses" userId="8e9ce94b6eff1d23" providerId="LiveId" clId="{4D2F6673-AE1C-4057-9E64-82AEC41AB995}" dt="2025-05-07T04:21:23.014" v="19" actId="478"/>
            <ac:picMkLst>
              <pc:docMk/>
              <pc:sldMasterMk cId="2347082301" sldId="2147483648"/>
              <pc:sldLayoutMk cId="3388496270" sldId="2147483649"/>
              <ac:picMk id="9" creationId="{C15EC94E-9F07-D52D-BDEA-E051077A80C3}"/>
            </ac:picMkLst>
          </pc:picChg>
        </pc:sldLayoutChg>
        <pc:sldLayoutChg chg="addSp delSp modSp mod">
          <pc:chgData name="Oswaldo Rahmses" userId="8e9ce94b6eff1d23" providerId="LiveId" clId="{4D2F6673-AE1C-4057-9E64-82AEC41AB995}" dt="2025-05-07T04:22:45.931" v="117" actId="1035"/>
          <pc:sldLayoutMkLst>
            <pc:docMk/>
            <pc:sldMasterMk cId="2347082301" sldId="2147483648"/>
            <pc:sldLayoutMk cId="1696208438" sldId="2147483650"/>
          </pc:sldLayoutMkLst>
          <pc:spChg chg="mod">
            <ac:chgData name="Oswaldo Rahmses" userId="8e9ce94b6eff1d23" providerId="LiveId" clId="{4D2F6673-AE1C-4057-9E64-82AEC41AB995}" dt="2025-05-07T04:22:06.667" v="49" actId="122"/>
            <ac:spMkLst>
              <pc:docMk/>
              <pc:sldMasterMk cId="2347082301" sldId="2147483648"/>
              <pc:sldLayoutMk cId="1696208438" sldId="2147483650"/>
              <ac:spMk id="20" creationId="{873F2B2A-1448-4888-A731-79D2FBC340AE}"/>
            </ac:spMkLst>
          </pc:spChg>
          <pc:picChg chg="add mod">
            <ac:chgData name="Oswaldo Rahmses" userId="8e9ce94b6eff1d23" providerId="LiveId" clId="{4D2F6673-AE1C-4057-9E64-82AEC41AB995}" dt="2025-05-07T04:22:45.931" v="117" actId="1035"/>
            <ac:picMkLst>
              <pc:docMk/>
              <pc:sldMasterMk cId="2347082301" sldId="2147483648"/>
              <pc:sldLayoutMk cId="1696208438" sldId="2147483650"/>
              <ac:picMk id="4" creationId="{68B830D2-13BC-8D82-0896-9BF96011C5E0}"/>
            </ac:picMkLst>
          </pc:picChg>
          <pc:picChg chg="add del">
            <ac:chgData name="Oswaldo Rahmses" userId="8e9ce94b6eff1d23" providerId="LiveId" clId="{4D2F6673-AE1C-4057-9E64-82AEC41AB995}" dt="2025-05-07T04:22:33.905" v="58" actId="478"/>
            <ac:picMkLst>
              <pc:docMk/>
              <pc:sldMasterMk cId="2347082301" sldId="2147483648"/>
              <pc:sldLayoutMk cId="1696208438" sldId="2147483650"/>
              <ac:picMk id="5" creationId="{FF540AC9-0E7C-3F47-1ECC-A12AD094E2AA}"/>
            </ac:picMkLst>
          </pc:picChg>
        </pc:sldLayoutChg>
        <pc:sldLayoutChg chg="addSp delSp modSp mod">
          <pc:chgData name="Oswaldo Rahmses" userId="8e9ce94b6eff1d23" providerId="LiveId" clId="{4D2F6673-AE1C-4057-9E64-82AEC41AB995}" dt="2025-05-07T04:24:52.137" v="141" actId="122"/>
          <pc:sldLayoutMkLst>
            <pc:docMk/>
            <pc:sldMasterMk cId="2347082301" sldId="2147483648"/>
            <pc:sldLayoutMk cId="1564760694" sldId="2147483654"/>
          </pc:sldLayoutMkLst>
          <pc:spChg chg="mod">
            <ac:chgData name="Oswaldo Rahmses" userId="8e9ce94b6eff1d23" providerId="LiveId" clId="{4D2F6673-AE1C-4057-9E64-82AEC41AB995}" dt="2025-05-07T04:24:52.137" v="141" actId="122"/>
            <ac:spMkLst>
              <pc:docMk/>
              <pc:sldMasterMk cId="2347082301" sldId="2147483648"/>
              <pc:sldLayoutMk cId="1564760694" sldId="2147483654"/>
              <ac:spMk id="20" creationId="{BC7B3F8B-37B2-40C6-BCA6-33B8824D2D28}"/>
            </ac:spMkLst>
          </pc:spChg>
          <pc:picChg chg="add mod">
            <ac:chgData name="Oswaldo Rahmses" userId="8e9ce94b6eff1d23" providerId="LiveId" clId="{4D2F6673-AE1C-4057-9E64-82AEC41AB995}" dt="2025-05-07T04:24:45.292" v="138"/>
            <ac:picMkLst>
              <pc:docMk/>
              <pc:sldMasterMk cId="2347082301" sldId="2147483648"/>
              <pc:sldLayoutMk cId="1564760694" sldId="2147483654"/>
              <ac:picMk id="2" creationId="{7AC2C168-CD9F-BDA7-CDE8-EB55A558D5D1}"/>
            </ac:picMkLst>
          </pc:picChg>
          <pc:picChg chg="del">
            <ac:chgData name="Oswaldo Rahmses" userId="8e9ce94b6eff1d23" providerId="LiveId" clId="{4D2F6673-AE1C-4057-9E64-82AEC41AB995}" dt="2025-05-07T04:24:44.876" v="137" actId="478"/>
            <ac:picMkLst>
              <pc:docMk/>
              <pc:sldMasterMk cId="2347082301" sldId="2147483648"/>
              <pc:sldLayoutMk cId="1564760694" sldId="2147483654"/>
              <ac:picMk id="3" creationId="{BB6261DF-EE82-E1FD-B98D-E2ED8020A7AB}"/>
            </ac:picMkLst>
          </pc:picChg>
        </pc:sldLayoutChg>
        <pc:sldLayoutChg chg="addSp delSp modSp mod">
          <pc:chgData name="Oswaldo Rahmses" userId="8e9ce94b6eff1d23" providerId="LiveId" clId="{4D2F6673-AE1C-4057-9E64-82AEC41AB995}" dt="2025-05-07T04:23:17.225" v="121" actId="20577"/>
          <pc:sldLayoutMkLst>
            <pc:docMk/>
            <pc:sldMasterMk cId="2347082301" sldId="2147483648"/>
            <pc:sldLayoutMk cId="1969986162" sldId="2147483661"/>
          </pc:sldLayoutMkLst>
          <pc:spChg chg="mod">
            <ac:chgData name="Oswaldo Rahmses" userId="8e9ce94b6eff1d23" providerId="LiveId" clId="{4D2F6673-AE1C-4057-9E64-82AEC41AB995}" dt="2025-05-07T04:23:17.225" v="121" actId="20577"/>
            <ac:spMkLst>
              <pc:docMk/>
              <pc:sldMasterMk cId="2347082301" sldId="2147483648"/>
              <pc:sldLayoutMk cId="1969986162" sldId="2147483661"/>
              <ac:spMk id="20" creationId="{A491C78F-2A75-4518-B03F-143DAABF3D45}"/>
            </ac:spMkLst>
          </pc:spChg>
          <pc:picChg chg="add mod">
            <ac:chgData name="Oswaldo Rahmses" userId="8e9ce94b6eff1d23" providerId="LiveId" clId="{4D2F6673-AE1C-4057-9E64-82AEC41AB995}" dt="2025-05-07T04:23:11.720" v="119"/>
            <ac:picMkLst>
              <pc:docMk/>
              <pc:sldMasterMk cId="2347082301" sldId="2147483648"/>
              <pc:sldLayoutMk cId="1969986162" sldId="2147483661"/>
              <ac:picMk id="5" creationId="{15066839-3A50-B556-921C-21FF3DCCF028}"/>
            </ac:picMkLst>
          </pc:picChg>
          <pc:picChg chg="del">
            <ac:chgData name="Oswaldo Rahmses" userId="8e9ce94b6eff1d23" providerId="LiveId" clId="{4D2F6673-AE1C-4057-9E64-82AEC41AB995}" dt="2025-05-07T04:23:11.055" v="118" actId="478"/>
            <ac:picMkLst>
              <pc:docMk/>
              <pc:sldMasterMk cId="2347082301" sldId="2147483648"/>
              <pc:sldLayoutMk cId="1969986162" sldId="2147483661"/>
              <ac:picMk id="9" creationId="{6B41E125-43F8-1208-54F7-1422D09EB807}"/>
            </ac:picMkLst>
          </pc:picChg>
        </pc:sldLayoutChg>
        <pc:sldLayoutChg chg="addSp delSp modSp mod">
          <pc:chgData name="Oswaldo Rahmses" userId="8e9ce94b6eff1d23" providerId="LiveId" clId="{4D2F6673-AE1C-4057-9E64-82AEC41AB995}" dt="2025-05-07T04:24:01.623" v="126" actId="122"/>
          <pc:sldLayoutMkLst>
            <pc:docMk/>
            <pc:sldMasterMk cId="2347082301" sldId="2147483648"/>
            <pc:sldLayoutMk cId="1741033213" sldId="2147483662"/>
          </pc:sldLayoutMkLst>
          <pc:spChg chg="mod">
            <ac:chgData name="Oswaldo Rahmses" userId="8e9ce94b6eff1d23" providerId="LiveId" clId="{4D2F6673-AE1C-4057-9E64-82AEC41AB995}" dt="2025-05-07T04:24:01.623" v="126" actId="122"/>
            <ac:spMkLst>
              <pc:docMk/>
              <pc:sldMasterMk cId="2347082301" sldId="2147483648"/>
              <pc:sldLayoutMk cId="1741033213" sldId="2147483662"/>
              <ac:spMk id="27" creationId="{D8774F58-9F4A-4491-A386-EC87FA484A3F}"/>
            </ac:spMkLst>
          </pc:spChg>
          <pc:picChg chg="del">
            <ac:chgData name="Oswaldo Rahmses" userId="8e9ce94b6eff1d23" providerId="LiveId" clId="{4D2F6673-AE1C-4057-9E64-82AEC41AB995}" dt="2025-05-07T04:23:50.005" v="122" actId="478"/>
            <ac:picMkLst>
              <pc:docMk/>
              <pc:sldMasterMk cId="2347082301" sldId="2147483648"/>
              <pc:sldLayoutMk cId="1741033213" sldId="2147483662"/>
              <ac:picMk id="5" creationId="{010EAC08-6C6E-A663-2930-18D56445F19C}"/>
            </ac:picMkLst>
          </pc:picChg>
          <pc:picChg chg="add mod">
            <ac:chgData name="Oswaldo Rahmses" userId="8e9ce94b6eff1d23" providerId="LiveId" clId="{4D2F6673-AE1C-4057-9E64-82AEC41AB995}" dt="2025-05-07T04:23:55.742" v="123"/>
            <ac:picMkLst>
              <pc:docMk/>
              <pc:sldMasterMk cId="2347082301" sldId="2147483648"/>
              <pc:sldLayoutMk cId="1741033213" sldId="2147483662"/>
              <ac:picMk id="8" creationId="{5913E0AF-403C-E259-C11D-D19FC07DD02E}"/>
            </ac:picMkLst>
          </pc:picChg>
        </pc:sldLayoutChg>
        <pc:sldLayoutChg chg="addSp delSp modSp mod">
          <pc:chgData name="Oswaldo Rahmses" userId="8e9ce94b6eff1d23" providerId="LiveId" clId="{4D2F6673-AE1C-4057-9E64-82AEC41AB995}" dt="2025-05-07T04:24:21.981" v="131" actId="122"/>
          <pc:sldLayoutMkLst>
            <pc:docMk/>
            <pc:sldMasterMk cId="2347082301" sldId="2147483648"/>
            <pc:sldLayoutMk cId="891400919" sldId="2147483663"/>
          </pc:sldLayoutMkLst>
          <pc:spChg chg="mod">
            <ac:chgData name="Oswaldo Rahmses" userId="8e9ce94b6eff1d23" providerId="LiveId" clId="{4D2F6673-AE1C-4057-9E64-82AEC41AB995}" dt="2025-05-07T04:24:21.981" v="131" actId="122"/>
            <ac:spMkLst>
              <pc:docMk/>
              <pc:sldMasterMk cId="2347082301" sldId="2147483648"/>
              <pc:sldLayoutMk cId="891400919" sldId="2147483663"/>
              <ac:spMk id="26" creationId="{9CC5FFBC-24FE-43E8-831A-F284AB47DC25}"/>
            </ac:spMkLst>
          </pc:spChg>
          <pc:picChg chg="add mod">
            <ac:chgData name="Oswaldo Rahmses" userId="8e9ce94b6eff1d23" providerId="LiveId" clId="{4D2F6673-AE1C-4057-9E64-82AEC41AB995}" dt="2025-05-07T04:24:15.348" v="128"/>
            <ac:picMkLst>
              <pc:docMk/>
              <pc:sldMasterMk cId="2347082301" sldId="2147483648"/>
              <pc:sldLayoutMk cId="891400919" sldId="2147483663"/>
              <ac:picMk id="5" creationId="{46038EB5-3379-9A62-D57A-D380C4E25182}"/>
            </ac:picMkLst>
          </pc:picChg>
          <pc:picChg chg="del">
            <ac:chgData name="Oswaldo Rahmses" userId="8e9ce94b6eff1d23" providerId="LiveId" clId="{4D2F6673-AE1C-4057-9E64-82AEC41AB995}" dt="2025-05-07T04:24:14.851" v="127" actId="478"/>
            <ac:picMkLst>
              <pc:docMk/>
              <pc:sldMasterMk cId="2347082301" sldId="2147483648"/>
              <pc:sldLayoutMk cId="891400919" sldId="2147483663"/>
              <ac:picMk id="6" creationId="{7A959D44-1DAF-7697-F033-7018FFBBB78A}"/>
            </ac:picMkLst>
          </pc:picChg>
        </pc:sldLayoutChg>
        <pc:sldLayoutChg chg="addSp delSp modSp mod">
          <pc:chgData name="Oswaldo Rahmses" userId="8e9ce94b6eff1d23" providerId="LiveId" clId="{4D2F6673-AE1C-4057-9E64-82AEC41AB995}" dt="2025-05-07T04:24:37.874" v="136" actId="122"/>
          <pc:sldLayoutMkLst>
            <pc:docMk/>
            <pc:sldMasterMk cId="2347082301" sldId="2147483648"/>
            <pc:sldLayoutMk cId="3876503811" sldId="2147483664"/>
          </pc:sldLayoutMkLst>
          <pc:spChg chg="mod">
            <ac:chgData name="Oswaldo Rahmses" userId="8e9ce94b6eff1d23" providerId="LiveId" clId="{4D2F6673-AE1C-4057-9E64-82AEC41AB995}" dt="2025-05-07T04:24:37.874" v="136" actId="122"/>
            <ac:spMkLst>
              <pc:docMk/>
              <pc:sldMasterMk cId="2347082301" sldId="2147483648"/>
              <pc:sldLayoutMk cId="3876503811" sldId="2147483664"/>
              <ac:spMk id="42" creationId="{20B0866B-EB0E-4004-88C4-E1860ACE3CF7}"/>
            </ac:spMkLst>
          </pc:spChg>
          <pc:picChg chg="add mod">
            <ac:chgData name="Oswaldo Rahmses" userId="8e9ce94b6eff1d23" providerId="LiveId" clId="{4D2F6673-AE1C-4057-9E64-82AEC41AB995}" dt="2025-05-07T04:24:31.930" v="133"/>
            <ac:picMkLst>
              <pc:docMk/>
              <pc:sldMasterMk cId="2347082301" sldId="2147483648"/>
              <pc:sldLayoutMk cId="3876503811" sldId="2147483664"/>
              <ac:picMk id="2" creationId="{95B1C156-EB75-3942-D133-CA0C26B7794A}"/>
            </ac:picMkLst>
          </pc:picChg>
          <pc:picChg chg="del">
            <ac:chgData name="Oswaldo Rahmses" userId="8e9ce94b6eff1d23" providerId="LiveId" clId="{4D2F6673-AE1C-4057-9E64-82AEC41AB995}" dt="2025-05-07T04:24:31.374" v="132" actId="478"/>
            <ac:picMkLst>
              <pc:docMk/>
              <pc:sldMasterMk cId="2347082301" sldId="2147483648"/>
              <pc:sldLayoutMk cId="3876503811" sldId="2147483664"/>
              <ac:picMk id="4" creationId="{4C5D87BD-0558-C884-5562-7FE66BE8E8AA}"/>
            </ac:picMkLst>
          </pc:picChg>
        </pc:sldLayoutChg>
        <pc:sldLayoutChg chg="addSp delSp modSp mod">
          <pc:chgData name="Oswaldo Rahmses" userId="8e9ce94b6eff1d23" providerId="LiveId" clId="{4D2F6673-AE1C-4057-9E64-82AEC41AB995}" dt="2025-05-07T04:30:09.258" v="196" actId="14100"/>
          <pc:sldLayoutMkLst>
            <pc:docMk/>
            <pc:sldMasterMk cId="2347082301" sldId="2147483648"/>
            <pc:sldLayoutMk cId="637136884" sldId="2147483665"/>
          </pc:sldLayoutMkLst>
          <pc:spChg chg="mod">
            <ac:chgData name="Oswaldo Rahmses" userId="8e9ce94b6eff1d23" providerId="LiveId" clId="{4D2F6673-AE1C-4057-9E64-82AEC41AB995}" dt="2025-05-07T04:25:37.110" v="171" actId="122"/>
            <ac:spMkLst>
              <pc:docMk/>
              <pc:sldMasterMk cId="2347082301" sldId="2147483648"/>
              <pc:sldLayoutMk cId="637136884" sldId="2147483665"/>
              <ac:spMk id="19" creationId="{F3219F01-EC6C-462B-A2A2-10D4A362CEC9}"/>
            </ac:spMkLst>
          </pc:spChg>
          <pc:picChg chg="add mod">
            <ac:chgData name="Oswaldo Rahmses" userId="8e9ce94b6eff1d23" providerId="LiveId" clId="{4D2F6673-AE1C-4057-9E64-82AEC41AB995}" dt="2025-05-07T04:30:09.258" v="196" actId="14100"/>
            <ac:picMkLst>
              <pc:docMk/>
              <pc:sldMasterMk cId="2347082301" sldId="2147483648"/>
              <pc:sldLayoutMk cId="637136884" sldId="2147483665"/>
              <ac:picMk id="4" creationId="{38615405-422D-784A-9C7D-CF1372898B8F}"/>
            </ac:picMkLst>
          </pc:picChg>
          <pc:picChg chg="del">
            <ac:chgData name="Oswaldo Rahmses" userId="8e9ce94b6eff1d23" providerId="LiveId" clId="{4D2F6673-AE1C-4057-9E64-82AEC41AB995}" dt="2025-05-07T04:25:10.101" v="145" actId="478"/>
            <ac:picMkLst>
              <pc:docMk/>
              <pc:sldMasterMk cId="2347082301" sldId="2147483648"/>
              <pc:sldLayoutMk cId="637136884" sldId="2147483665"/>
              <ac:picMk id="6" creationId="{2243881E-05AF-1D9A-D719-E95F132C24F8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noProof="0" dirty="0"/>
              <a:t>Título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EC30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9-4D45-A079-9DF887D3C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9-4D45-A079-9DF887D3CF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9-4D45-A079-9DF887D3C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777800"/>
        <c:axId val="746777408"/>
      </c:barChart>
      <c:catAx>
        <c:axId val="74677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6777408"/>
        <c:crosses val="autoZero"/>
        <c:auto val="1"/>
        <c:lblAlgn val="ctr"/>
        <c:lblOffset val="100"/>
        <c:noMultiLvlLbl val="0"/>
      </c:catAx>
      <c:valAx>
        <c:axId val="7467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677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noProof="0" dirty="0"/>
              <a:t>Título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3EC3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8-154A-9681-C6C3C60B7B55}"/>
              </c:ext>
            </c:extLst>
          </c:dPt>
          <c:cat>
            <c:strRef>
              <c:f>Sheet1!$A$2:$A$5</c:f>
              <c:strCache>
                <c:ptCount val="4"/>
                <c:pt idx="0">
                  <c:v>1.er trimestre</c:v>
                </c:pt>
                <c:pt idx="1">
                  <c:v>2.º trimestre</c:v>
                </c:pt>
                <c:pt idx="2">
                  <c:v>3.er trimestre</c:v>
                </c:pt>
                <c:pt idx="3">
                  <c:v>4.º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44E014-71A3-42C6-9352-D008D9CF91FF}" type="datetime1">
              <a:rPr lang="es-ES" smtClean="0"/>
              <a:t>27/3/26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BE02CB2-C418-4FC3-8803-A9431037D3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51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8FB32-932E-4DD6-B91F-598F6C382313}" type="datetime1">
              <a:rPr lang="es-ES" smtClean="0"/>
              <a:pPr/>
              <a:t>27/3/26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53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54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73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04013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4400" b="1" cap="none" baseline="0">
                <a:solidFill>
                  <a:srgbClr val="FFC000"/>
                </a:solidFill>
                <a:latin typeface="Aptos" panose="020B0004020202020204" pitchFamily="34" charset="0"/>
              </a:defRPr>
            </a:lvl1pPr>
          </a:lstStyle>
          <a:p>
            <a:pPr rtl="0"/>
            <a:r>
              <a:rPr lang="es-ES" noProof="0" dirty="0"/>
              <a:t>Título de la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1360" y="433539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none" baseline="0">
                <a:solidFill>
                  <a:srgbClr val="2C567A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Nombre de autor (es)</a:t>
            </a:r>
          </a:p>
          <a:p>
            <a:pPr rtl="0"/>
            <a:r>
              <a:rPr lang="es-ES" noProof="0" dirty="0"/>
              <a:t>Adscripción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 alusiva a su presentación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399032" y="-1691640"/>
            <a:ext cx="8290731" cy="9848087"/>
            <a:chOff x="11114088" y="2241550"/>
            <a:chExt cx="1905000" cy="2354263"/>
          </a:xfrm>
          <a:solidFill>
            <a:srgbClr val="002060">
              <a:alpha val="91000"/>
            </a:srgb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D0E33353-2EF3-486F-5639-5F2E1D5C92B2}"/>
              </a:ext>
            </a:extLst>
          </p:cNvPr>
          <p:cNvSpPr txBox="1">
            <a:spLocks/>
          </p:cNvSpPr>
          <p:nvPr userDrawn="1"/>
        </p:nvSpPr>
        <p:spPr>
          <a:xfrm>
            <a:off x="3871040" y="427060"/>
            <a:ext cx="659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0" i="1" dirty="0">
                <a:solidFill>
                  <a:schemeClr val="tx1"/>
                </a:solidFill>
                <a:latin typeface="Aptos" panose="020B0004020202020204" pitchFamily="34" charset="0"/>
              </a:rPr>
              <a:t>“VIII Simposio y IX Seminario Internacional de Educación Ambiental y Desarrollo Sustentable" </a:t>
            </a:r>
            <a:endParaRPr lang="es-ES" sz="1200" b="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738DC4-6895-84C1-C685-097023A6E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2" y="18334"/>
            <a:ext cx="1800000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 cap="none" baseline="0">
                <a:solidFill>
                  <a:srgbClr val="2C56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Nombres de autor (es)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 alusiva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2496311" y="-1773937"/>
            <a:ext cx="9098336" cy="10467929"/>
            <a:chOff x="11114088" y="2241550"/>
            <a:chExt cx="1905000" cy="2354263"/>
          </a:xfrm>
          <a:solidFill>
            <a:srgbClr val="002060">
              <a:alpha val="91000"/>
            </a:srgb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none" baseline="0" dirty="0" smtClean="0">
                <a:solidFill>
                  <a:srgbClr val="2C567A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Contacto (opcional)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695" y="5017596"/>
            <a:ext cx="481556" cy="4815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4400" b="1" cap="none" baseline="0">
                <a:solidFill>
                  <a:srgbClr val="FFC000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dirty="0"/>
              <a:t>Agradecimiento</a:t>
            </a:r>
          </a:p>
        </p:txBody>
      </p:sp>
      <p:pic>
        <p:nvPicPr>
          <p:cNvPr id="10" name="Gráfico 9" descr="Identificación de empleado">
            <a:extLst>
              <a:ext uri="{FF2B5EF4-FFF2-40B4-BE49-F238E27FC236}">
                <a16:creationId xmlns:a16="http://schemas.microsoft.com/office/drawing/2014/main" id="{4D1A1FD9-10E4-4011-A649-CD5A17187F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5695" y="4468284"/>
            <a:ext cx="488457" cy="488457"/>
          </a:xfrm>
          <a:prstGeom prst="rect">
            <a:avLst/>
          </a:prstGeom>
        </p:spPr>
      </p:pic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F3219F01-EC6C-462B-A2A2-10D4A362CEC9}"/>
              </a:ext>
            </a:extLst>
          </p:cNvPr>
          <p:cNvSpPr txBox="1">
            <a:spLocks/>
          </p:cNvSpPr>
          <p:nvPr userDrawn="1"/>
        </p:nvSpPr>
        <p:spPr>
          <a:xfrm>
            <a:off x="4125684" y="415485"/>
            <a:ext cx="659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0" i="1" dirty="0">
                <a:solidFill>
                  <a:schemeClr val="tx1"/>
                </a:solidFill>
                <a:latin typeface="Aptos" panose="020B0004020202020204" pitchFamily="34" charset="0"/>
              </a:rPr>
              <a:t>“VIII Simposio y IX Seminario Internacional de Educación Ambiental y Desarrollo Sustentable" </a:t>
            </a:r>
            <a:endParaRPr lang="es-ES" sz="1200" b="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09849-F67A-5499-283A-36667D0C867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22429" y="61881"/>
            <a:ext cx="1357824" cy="10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1622113" y="3320342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rgbClr val="FFC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07255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none" baseline="0">
                <a:solidFill>
                  <a:srgbClr val="FFC000"/>
                </a:solidFill>
              </a:defRPr>
            </a:lvl1pPr>
          </a:lstStyle>
          <a:p>
            <a:pPr rtl="0"/>
            <a:r>
              <a:rPr lang="es-ES" noProof="0" dirty="0"/>
              <a:t>Haga clic para agregar 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376508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descriptivo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3954747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3EC309"/>
          </a:solidFill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 alusiva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es-ES" noProof="0" dirty="0"/>
              <a:t>Haga clic para agregar subtítulo</a:t>
            </a:r>
          </a:p>
        </p:txBody>
      </p:sp>
      <p:sp>
        <p:nvSpPr>
          <p:cNvPr id="20" name="Marcador de pie de página 4">
            <a:extLst>
              <a:ext uri="{FF2B5EF4-FFF2-40B4-BE49-F238E27FC236}">
                <a16:creationId xmlns:a16="http://schemas.microsoft.com/office/drawing/2014/main" id="{873F2B2A-1448-4888-A731-79D2FBC340AE}"/>
              </a:ext>
            </a:extLst>
          </p:cNvPr>
          <p:cNvSpPr txBox="1">
            <a:spLocks/>
          </p:cNvSpPr>
          <p:nvPr userDrawn="1"/>
        </p:nvSpPr>
        <p:spPr>
          <a:xfrm>
            <a:off x="2405743" y="6437455"/>
            <a:ext cx="6695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>
                <a:latin typeface="Aptos" panose="020B0004020202020204" pitchFamily="34" charset="0"/>
              </a:rPr>
              <a:t>“VIII</a:t>
            </a:r>
            <a:r>
              <a:rPr lang="es-MX" i="1" dirty="0">
                <a:latin typeface="Aptos" panose="020B0004020202020204" pitchFamily="34" charset="0"/>
              </a:rPr>
              <a:t> Simposio y IX Seminario Internacional de Educación Ambiental y Desarrollo Sustentable" </a:t>
            </a:r>
            <a:endParaRPr lang="es-ES" i="1" dirty="0">
              <a:latin typeface="Aptos" panose="020B0004020202020204" pitchFamily="34" charset="0"/>
            </a:endParaRP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1253D1-CFDF-82D7-13C2-6A03CAA15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0" y="6168631"/>
            <a:ext cx="900000" cy="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58031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3EC309"/>
          </a:solidFill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2901" y="988536"/>
            <a:ext cx="4329129" cy="48809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 alusiva</a:t>
            </a:r>
          </a:p>
        </p:txBody>
      </p:sp>
      <p:sp>
        <p:nvSpPr>
          <p:cNvPr id="20" name="Marcador de pie de página 4">
            <a:extLst>
              <a:ext uri="{FF2B5EF4-FFF2-40B4-BE49-F238E27FC236}">
                <a16:creationId xmlns:a16="http://schemas.microsoft.com/office/drawing/2014/main" id="{A491C78F-2A75-4518-B03F-143DAABF3D45}"/>
              </a:ext>
            </a:extLst>
          </p:cNvPr>
          <p:cNvSpPr txBox="1">
            <a:spLocks/>
          </p:cNvSpPr>
          <p:nvPr userDrawn="1"/>
        </p:nvSpPr>
        <p:spPr>
          <a:xfrm>
            <a:off x="2688771" y="6437455"/>
            <a:ext cx="6412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i="1" dirty="0">
                <a:latin typeface="Aptos" panose="020B0004020202020204" pitchFamily="34" charset="0"/>
              </a:rPr>
              <a:t>“VIII</a:t>
            </a:r>
            <a:r>
              <a:rPr lang="es-MX" i="1" dirty="0">
                <a:latin typeface="Aptos" panose="020B0004020202020204" pitchFamily="34" charset="0"/>
              </a:rPr>
              <a:t> Simposio y IX Seminario Internacional de Educación Ambiental y Desarrollo Sustentable" </a:t>
            </a:r>
            <a:endParaRPr lang="es-ES" i="1" dirty="0">
              <a:latin typeface="Aptos" panose="020B00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6F463B-3CF9-3E98-3BC8-8F9900FA7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0" y="6168631"/>
            <a:ext cx="900000" cy="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3EC30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es-ES" noProof="0" dirty="0"/>
              <a:t>Haga clic para agregar 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3EC309"/>
          </a:solidFill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Editar estilos de texto del </a:t>
            </a:r>
            <a:r>
              <a:rPr lang="es-ES" noProof="0" dirty="0" err="1"/>
              <a:t>patrónagregar</a:t>
            </a:r>
            <a:r>
              <a:rPr lang="es-ES" noProof="0" dirty="0"/>
              <a:t> texto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ie de página 4">
            <a:extLst>
              <a:ext uri="{FF2B5EF4-FFF2-40B4-BE49-F238E27FC236}">
                <a16:creationId xmlns:a16="http://schemas.microsoft.com/office/drawing/2014/main" id="{D8774F58-9F4A-4491-A386-EC87FA484A3F}"/>
              </a:ext>
            </a:extLst>
          </p:cNvPr>
          <p:cNvSpPr txBox="1">
            <a:spLocks/>
          </p:cNvSpPr>
          <p:nvPr userDrawn="1"/>
        </p:nvSpPr>
        <p:spPr>
          <a:xfrm>
            <a:off x="2471057" y="6437455"/>
            <a:ext cx="662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>
                <a:latin typeface="Aptos" panose="020B0004020202020204" pitchFamily="34" charset="0"/>
              </a:rPr>
              <a:t>“VIII</a:t>
            </a:r>
            <a:r>
              <a:rPr lang="es-MX" i="1" dirty="0">
                <a:latin typeface="Aptos" panose="020B0004020202020204" pitchFamily="34" charset="0"/>
              </a:rPr>
              <a:t> Simposio y IX Seminario Internacional de Educación Ambiental y Desarrollo Sustentable" </a:t>
            </a:r>
            <a:endParaRPr lang="es-ES" i="1" dirty="0">
              <a:latin typeface="Aptos" panose="020B0004020202020204" pitchFamily="34" charset="0"/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46136D-A1B3-CF44-2DE4-5946BF385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0" y="6168631"/>
            <a:ext cx="900000" cy="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es-ES" noProof="0" dirty="0"/>
              <a:t>Haga clic para agregar 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2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3EC309"/>
          </a:solidFill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3EC30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6" name="Marcador de pie de página 4">
            <a:extLst>
              <a:ext uri="{FF2B5EF4-FFF2-40B4-BE49-F238E27FC236}">
                <a16:creationId xmlns:a16="http://schemas.microsoft.com/office/drawing/2014/main" id="{9CC5FFBC-24FE-43E8-831A-F284AB47DC25}"/>
              </a:ext>
            </a:extLst>
          </p:cNvPr>
          <p:cNvSpPr txBox="1">
            <a:spLocks/>
          </p:cNvSpPr>
          <p:nvPr userDrawn="1"/>
        </p:nvSpPr>
        <p:spPr>
          <a:xfrm>
            <a:off x="2438401" y="6437455"/>
            <a:ext cx="6662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>
                <a:latin typeface="Aptos" panose="020B0004020202020204" pitchFamily="34" charset="0"/>
              </a:rPr>
              <a:t>“VIII</a:t>
            </a:r>
            <a:r>
              <a:rPr lang="es-MX" i="1" dirty="0">
                <a:latin typeface="Aptos" panose="020B0004020202020204" pitchFamily="34" charset="0"/>
              </a:rPr>
              <a:t> Simposio y IX Seminario Internacional de Educación Ambiental y Desarrollo Sustentable" </a:t>
            </a:r>
            <a:endParaRPr lang="es-ES" i="1" dirty="0">
              <a:latin typeface="Aptos" panose="020B00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4CDFD1-F29C-B7C6-DA24-95BB20DA4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0" y="6168631"/>
            <a:ext cx="900000" cy="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rgbClr val="3EC309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es-ES" noProof="0" dirty="0"/>
              <a:t>Haga clic para agregar subtítulo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dirty="0"/>
              <a:t>Agregar una imagen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dirty="0"/>
              <a:t>Agregar una imagen</a:t>
            </a:r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dirty="0"/>
              <a:t>Agregar una imagen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dirty="0"/>
              <a:t>Agregar una imagen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  <p:sp>
        <p:nvSpPr>
          <p:cNvPr id="42" name="Marcador de pie de página 4">
            <a:extLst>
              <a:ext uri="{FF2B5EF4-FFF2-40B4-BE49-F238E27FC236}">
                <a16:creationId xmlns:a16="http://schemas.microsoft.com/office/drawing/2014/main" id="{20B0866B-EB0E-4004-88C4-E1860ACE3CF7}"/>
              </a:ext>
            </a:extLst>
          </p:cNvPr>
          <p:cNvSpPr txBox="1">
            <a:spLocks/>
          </p:cNvSpPr>
          <p:nvPr userDrawn="1"/>
        </p:nvSpPr>
        <p:spPr>
          <a:xfrm>
            <a:off x="2533975" y="6400879"/>
            <a:ext cx="656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>
                <a:latin typeface="Aptos" panose="020B0004020202020204" pitchFamily="34" charset="0"/>
              </a:rPr>
              <a:t>“VIII</a:t>
            </a:r>
            <a:r>
              <a:rPr lang="es-MX" i="1" dirty="0">
                <a:latin typeface="Aptos" panose="020B0004020202020204" pitchFamily="34" charset="0"/>
              </a:rPr>
              <a:t> Simposio y IX Seminario Internacional de Educación Ambiental y Desarrollo Sustentable" </a:t>
            </a:r>
            <a:endParaRPr lang="es-ES" i="1" dirty="0">
              <a:latin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1DA804-7EB3-6A55-4CA6-50941F73E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0" y="6168631"/>
            <a:ext cx="900000" cy="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es-ES" noProof="0" dirty="0"/>
              <a:t>Haga clic para agregar subtítulo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3EC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3EC309"/>
          </a:solidFill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0" name="Marcador de pie de página 4">
            <a:extLst>
              <a:ext uri="{FF2B5EF4-FFF2-40B4-BE49-F238E27FC236}">
                <a16:creationId xmlns:a16="http://schemas.microsoft.com/office/drawing/2014/main" id="{BC7B3F8B-37B2-40C6-BCA6-33B8824D2D28}"/>
              </a:ext>
            </a:extLst>
          </p:cNvPr>
          <p:cNvSpPr txBox="1">
            <a:spLocks/>
          </p:cNvSpPr>
          <p:nvPr userDrawn="1"/>
        </p:nvSpPr>
        <p:spPr>
          <a:xfrm>
            <a:off x="2826057" y="6400879"/>
            <a:ext cx="6539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>
                <a:latin typeface="Aptos" panose="020B0004020202020204" pitchFamily="34" charset="0"/>
              </a:rPr>
              <a:t>“VIII</a:t>
            </a:r>
            <a:r>
              <a:rPr lang="es-MX" i="1" dirty="0">
                <a:latin typeface="Aptos" panose="020B0004020202020204" pitchFamily="34" charset="0"/>
              </a:rPr>
              <a:t> Simposio y IX Seminario Internacional de Educación Ambiental y Desarrollo Sustentable" </a:t>
            </a:r>
            <a:endParaRPr lang="es-ES" i="1" dirty="0">
              <a:latin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C43FC6-42E4-BC46-0945-F2589D12B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0" y="6168631"/>
            <a:ext cx="900000" cy="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10D48E6-C1C3-426B-B948-92F9EA88AEB2}" type="datetime1">
              <a:rPr lang="es-ES" noProof="0" smtClean="0"/>
              <a:t>27/3/26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54" r:id="rId9"/>
    <p:sldLayoutId id="214748366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contoso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-a-presentation-ff353d37-742a-4aa8-8bdd-6b1f488127a2?ui=es-ES&amp;rs=es-ES&amp;ad=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cap="none" dirty="0"/>
              <a:t>Título de la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cap="none" dirty="0"/>
              <a:t>Nombre de autor (es)</a:t>
            </a:r>
          </a:p>
          <a:p>
            <a:pPr rtl="0"/>
            <a:r>
              <a:rPr lang="es-ES" cap="none" dirty="0"/>
              <a:t>Adscripción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08132BA-9086-4807-B71E-D82DEECD73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Flora@contoso.com</a:t>
            </a:r>
          </a:p>
        </p:txBody>
      </p:sp>
      <p:pic>
        <p:nvPicPr>
          <p:cNvPr id="10" name="Marcador de posición de imagen 9" descr="rascacielos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 dirty="0">
                <a:hlinkClick r:id="rId4"/>
              </a:rPr>
              <a:t>http://www.contoso.com/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32C5D74-7E71-4488-B3EF-73A86F04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rgbClr val="FFC000"/>
                </a:solidFill>
              </a:rPr>
              <a:t>Recomendaciones sobre la plantilla</a:t>
            </a:r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515938" y="1720840"/>
            <a:ext cx="6799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400" dirty="0"/>
              <a:t>Esta plantilla está diseñada para que usted se guíe y pueda organizar de forma armoniosa su presentación.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400" dirty="0"/>
              <a:t>Le sugerimos que la diapositiva 1 (título de ponencia) y 10 (agradecimiento) se mantengan tal cual para que haya afinidad con el resto de ponentes.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400" dirty="0"/>
              <a:t>Usted tiene la libertad de modificar con creatividad las diapositivas de la 2 a la 9 de acuerdo a sus intereses y como mejor convenga que pueda explicar su tema fluidamente.</a:t>
            </a:r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5D5F241F-3D28-4712-A087-30DC45A0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6835"/>
            <a:ext cx="10515600" cy="940181"/>
          </a:xfrm>
        </p:spPr>
        <p:txBody>
          <a:bodyPr rtlCol="0"/>
          <a:lstStyle/>
          <a:p>
            <a:pPr rtl="0"/>
            <a:r>
              <a:rPr lang="es-ES" dirty="0"/>
              <a:t>Agregar 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84004"/>
            <a:ext cx="10124908" cy="764460"/>
          </a:xfrm>
        </p:spPr>
        <p:txBody>
          <a:bodyPr rtlCol="0"/>
          <a:lstStyle/>
          <a:p>
            <a:pPr rt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posuere</a:t>
            </a:r>
            <a:r>
              <a:rPr lang="es-ES" dirty="0"/>
              <a:t>, magna sed pulvinar </a:t>
            </a:r>
            <a:r>
              <a:rPr lang="es-ES" dirty="0" err="1"/>
              <a:t>ultricies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libero,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commodo magna eros quis urna.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06265FE2-BAC3-4E99-81E4-466C8A75F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3991476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180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indent="0" rtl="0">
              <a:buNone/>
            </a:pPr>
            <a:r>
              <a:rPr lang="es-ES" sz="1800"/>
              <a:t>Nunc viverra imperdiet enim. Fusce est. Vivamus a tellus.</a:t>
            </a:r>
          </a:p>
          <a:p>
            <a:pPr marL="0" indent="0" rtl="0">
              <a:buNone/>
            </a:pPr>
            <a:r>
              <a:rPr lang="es-ES" sz="1800"/>
              <a:t>Pellentesque habitant morbi tristique senectus et netus et malesuada fames ac turpis egestas. Proin pharetra nonummy pede. Mauris et orci.</a:t>
            </a:r>
          </a:p>
          <a:p>
            <a:pPr marL="0" indent="0" rtl="0">
              <a:buNone/>
            </a:pPr>
            <a:endParaRPr lang="es-ES" sz="180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subtítulo</a:t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FB88136-5058-4F3C-9913-93AAC04138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subtítulo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151027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180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indent="0" rtl="0">
              <a:buNone/>
            </a:pPr>
            <a:r>
              <a:rPr lang="es-ES" sz="1800"/>
              <a:t>Nunc viverra imperdiet enim. Fusce est. Vivamus a tellus.</a:t>
            </a:r>
          </a:p>
          <a:p>
            <a:pPr marL="0" indent="0" rtl="0">
              <a:buNone/>
            </a:pPr>
            <a:r>
              <a:rPr lang="es-ES" sz="1800"/>
              <a:t>Pellentesque habitant morbi tristique senectus et netus et malesuada fames ac turpis egestas. Proin pharetra nonummy pede. Mauris et orci.</a:t>
            </a:r>
          </a:p>
          <a:p>
            <a:pPr marL="0" indent="0" rtl="0">
              <a:buNone/>
            </a:pPr>
            <a:endParaRPr lang="es-ES" sz="180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547C3DDE-9B7C-4253-A56D-C40C1B4CAE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140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s-ES" sz="140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140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s-ES" sz="140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 dirty="0"/>
              <a:t>Agregar texto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rtlCol="0"/>
          <a:lstStyle/>
          <a:p>
            <a:pPr rtl="0"/>
            <a:r>
              <a:rPr lang="es-ES" dirty="0"/>
              <a:t>Agregar texto</a:t>
            </a:r>
          </a:p>
        </p:txBody>
      </p:sp>
      <p:pic>
        <p:nvPicPr>
          <p:cNvPr id="85" name="Marcador de posición de imagen 84" descr="Engranaje simple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83" name="Marcador de posición de imagen 82" descr="Gráfico de barras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7DBC34FE-BFDC-420B-A667-042680D37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Título de sección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6</a:t>
            </a:fld>
            <a:endParaRPr lang="es-ES" dirty="0"/>
          </a:p>
        </p:txBody>
      </p:sp>
      <p:graphicFrame>
        <p:nvGraphicFramePr>
          <p:cNvPr id="6" name="Gráfico 5" descr="gráfico de columnas">
            <a:extLst>
              <a:ext uri="{FF2B5EF4-FFF2-40B4-BE49-F238E27FC236}">
                <a16:creationId xmlns:a16="http://schemas.microsoft.com/office/drawing/2014/main" id="{C062A1BC-6630-4B2A-9929-8780DBCEC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769484"/>
              </p:ext>
            </p:extLst>
          </p:nvPr>
        </p:nvGraphicFramePr>
        <p:xfrm>
          <a:off x="515938" y="1616856"/>
          <a:ext cx="6400677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 descr="gráfico circular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15514"/>
              </p:ext>
            </p:extLst>
          </p:nvPr>
        </p:nvGraphicFramePr>
        <p:xfrm>
          <a:off x="6085314" y="1603524"/>
          <a:ext cx="6106686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15938" y="824135"/>
            <a:ext cx="11150600" cy="920336"/>
          </a:xfrm>
        </p:spPr>
        <p:txBody>
          <a:bodyPr rtlCol="0"/>
          <a:lstStyle/>
          <a:p>
            <a:pPr rtl="0"/>
            <a:r>
              <a:rPr lang="es-ES" sz="2400" dirty="0"/>
              <a:t>Título de tabla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s-ES"/>
              <a:t>9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24082"/>
              </p:ext>
            </p:extLst>
          </p:nvPr>
        </p:nvGraphicFramePr>
        <p:xfrm>
          <a:off x="515938" y="1979429"/>
          <a:ext cx="11150600" cy="392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320205786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509247184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TEMA 01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C3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TEMA 02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TEMA 03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C30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TEMA 04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TEMA 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C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/>
                        <a:t>Artículo 01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/>
                        <a:t>Texto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/>
                        <a:t>Texto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/>
                        <a:t>Texto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noProof="0"/>
                        <a:t>Texto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/>
                        <a:t>Artículo 02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/>
                        <a:t>Artículo 03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/>
                        <a:t>Artículo 04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/>
                        <a:t>Artículo 05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/>
                        <a:t>Artículo 06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/>
                        <a:t>Artículo 07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/>
                        <a:t>Artículo 08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0" i="0" u="none" strike="noStrike" kern="1200" cap="none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/>
                        <a:t>Texto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/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/>
                        <a:t>Texto</a:t>
                      </a:r>
                      <a:endParaRPr lang="es-ES" sz="1600" noProof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 dirty="0"/>
                        <a:t>Texto</a:t>
                      </a:r>
                      <a:endParaRPr lang="es-ES" sz="1600" noProof="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D88A3F4-DBB6-4961-A734-0A93647FAF6F}"/>
              </a:ext>
            </a:extLst>
          </p:cNvPr>
          <p:cNvSpPr txBox="1">
            <a:spLocks/>
          </p:cNvSpPr>
          <p:nvPr/>
        </p:nvSpPr>
        <p:spPr>
          <a:xfrm>
            <a:off x="525462" y="110131"/>
            <a:ext cx="11150600" cy="9203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posuere</a:t>
            </a:r>
            <a:r>
              <a:rPr lang="es-ES" dirty="0"/>
              <a:t>, magna sed pulvinar </a:t>
            </a:r>
            <a:r>
              <a:rPr lang="es-ES" dirty="0" err="1"/>
              <a:t>ultricies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 libero,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commodo magna eros quis urna.</a:t>
            </a:r>
          </a:p>
          <a:p>
            <a:pPr rtl="0"/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/>
          <a:lstStyle/>
          <a:p>
            <a:pPr rtl="0"/>
            <a:r>
              <a:rPr lang="es-E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endParaRPr lang="es-ES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es-E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endParaRPr lang="es-ES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 rtlCol="0"/>
          <a:lstStyle/>
          <a:p>
            <a:pPr rtl="0"/>
            <a:r>
              <a:rPr lang="es-E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endParaRPr lang="es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A2D14E98-C2B1-4FBB-885D-A471ADE094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503C6A4A-9607-4275-88A6-3609147D8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9DD7D621-B0BE-4084-A567-84F308F6E3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EC41FC97-3586-4F92-BC34-06BEE718AD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F2540496-561C-45FE-97D9-52D398ADA241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Marcador de contenido 26">
            <a:extLst>
              <a:ext uri="{FF2B5EF4-FFF2-40B4-BE49-F238E27FC236}">
                <a16:creationId xmlns:a16="http://schemas.microsoft.com/office/drawing/2014/main" id="{0EEC5B50-624E-47B2-8C4E-F1183EF97AD7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id="{62D8BEDA-2BD7-4551-9D74-D408241416B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Marcador de contenido 30">
            <a:extLst>
              <a:ext uri="{FF2B5EF4-FFF2-40B4-BE49-F238E27FC236}">
                <a16:creationId xmlns:a16="http://schemas.microsoft.com/office/drawing/2014/main" id="{CA5D0047-A1B7-42D3-B42C-527BF555854C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AF863477-C996-4F86-980C-436012F0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sz="1600" dirty="0" err="1"/>
              <a:t>Lorem</a:t>
            </a:r>
            <a:r>
              <a:rPr lang="es-ES" sz="1600" dirty="0"/>
              <a:t> </a:t>
            </a:r>
            <a:r>
              <a:rPr lang="es-ES" sz="1600" dirty="0" err="1"/>
              <a:t>ipsum</a:t>
            </a:r>
            <a:r>
              <a:rPr lang="es-ES" sz="1600" dirty="0"/>
              <a:t> dolor </a:t>
            </a:r>
            <a:r>
              <a:rPr lang="es-ES" sz="1600" dirty="0" err="1"/>
              <a:t>sit</a:t>
            </a:r>
            <a:r>
              <a:rPr lang="es-ES" sz="1600" dirty="0"/>
              <a:t> </a:t>
            </a:r>
            <a:r>
              <a:rPr lang="es-ES" sz="1600" dirty="0" err="1"/>
              <a:t>amet</a:t>
            </a:r>
            <a:r>
              <a:rPr lang="es-ES" sz="1600" dirty="0"/>
              <a:t>, </a:t>
            </a:r>
            <a:r>
              <a:rPr lang="es-ES" sz="1600" dirty="0" err="1"/>
              <a:t>consectetuer</a:t>
            </a:r>
            <a:r>
              <a:rPr lang="es-ES" sz="1600" dirty="0"/>
              <a:t> </a:t>
            </a:r>
            <a:r>
              <a:rPr lang="es-ES" sz="1600" dirty="0" err="1"/>
              <a:t>adipiscing</a:t>
            </a:r>
            <a:r>
              <a:rPr lang="es-ES" sz="1600" dirty="0"/>
              <a:t> </a:t>
            </a:r>
            <a:r>
              <a:rPr lang="es-ES" sz="1600" dirty="0" err="1"/>
              <a:t>elit</a:t>
            </a:r>
            <a:r>
              <a:rPr lang="es-ES" sz="1600" dirty="0"/>
              <a:t>. </a:t>
            </a:r>
            <a:r>
              <a:rPr lang="es-ES" sz="1600" dirty="0" err="1"/>
              <a:t>Maecenas</a:t>
            </a:r>
            <a:r>
              <a:rPr lang="es-ES" sz="1600" dirty="0"/>
              <a:t> </a:t>
            </a:r>
            <a:r>
              <a:rPr lang="es-ES" sz="1600" dirty="0" err="1"/>
              <a:t>porttitor</a:t>
            </a:r>
            <a:r>
              <a:rPr lang="es-ES" sz="1600" dirty="0"/>
              <a:t> </a:t>
            </a:r>
            <a:r>
              <a:rPr lang="es-ES" sz="1600" dirty="0" err="1"/>
              <a:t>congue</a:t>
            </a:r>
            <a:r>
              <a:rPr lang="es-ES" sz="1600" dirty="0"/>
              <a:t> </a:t>
            </a:r>
            <a:r>
              <a:rPr lang="es-ES" sz="1600" dirty="0" err="1"/>
              <a:t>massa</a:t>
            </a:r>
            <a:r>
              <a:rPr lang="es-ES" sz="1600" dirty="0"/>
              <a:t>. </a:t>
            </a:r>
            <a:r>
              <a:rPr lang="es-ES" sz="1600" dirty="0" err="1"/>
              <a:t>Fusce</a:t>
            </a:r>
            <a:r>
              <a:rPr lang="es-ES" sz="1600" dirty="0"/>
              <a:t> </a:t>
            </a:r>
            <a:r>
              <a:rPr lang="es-ES" sz="1600" dirty="0" err="1"/>
              <a:t>posuere</a:t>
            </a:r>
            <a:r>
              <a:rPr lang="es-ES" sz="1600" dirty="0"/>
              <a:t>, magna sed pulvinar </a:t>
            </a:r>
            <a:r>
              <a:rPr lang="es-ES" sz="1600" dirty="0" err="1"/>
              <a:t>ultricies</a:t>
            </a:r>
            <a:r>
              <a:rPr lang="es-ES" sz="1600" dirty="0"/>
              <a:t>, </a:t>
            </a:r>
            <a:r>
              <a:rPr lang="es-ES" sz="1600" dirty="0" err="1"/>
              <a:t>purus</a:t>
            </a:r>
            <a:r>
              <a:rPr lang="es-ES" sz="1600" dirty="0"/>
              <a:t> </a:t>
            </a:r>
            <a:r>
              <a:rPr lang="es-ES" sz="1600" dirty="0" err="1"/>
              <a:t>lectus</a:t>
            </a:r>
            <a:r>
              <a:rPr lang="es-ES" sz="1600" dirty="0"/>
              <a:t> </a:t>
            </a:r>
            <a:r>
              <a:rPr lang="es-ES" sz="1600" dirty="0" err="1"/>
              <a:t>malesuada</a:t>
            </a:r>
            <a:r>
              <a:rPr lang="es-ES" sz="1600" dirty="0"/>
              <a:t> libero, </a:t>
            </a:r>
            <a:r>
              <a:rPr lang="es-ES" sz="1600" dirty="0" err="1"/>
              <a:t>sit</a:t>
            </a:r>
            <a:r>
              <a:rPr lang="es-ES" sz="1600" dirty="0"/>
              <a:t> </a:t>
            </a:r>
            <a:r>
              <a:rPr lang="es-ES" sz="1600" dirty="0" err="1"/>
              <a:t>amet</a:t>
            </a:r>
            <a:r>
              <a:rPr lang="es-ES" sz="1600" dirty="0"/>
              <a:t> commodo magna eros quis urna.</a:t>
            </a:r>
          </a:p>
          <a:p>
            <a:pPr rtl="0"/>
            <a:r>
              <a:rPr lang="es-ES" sz="1600" dirty="0"/>
              <a:t>Nunc </a:t>
            </a:r>
            <a:r>
              <a:rPr lang="es-ES" sz="1600" dirty="0" err="1"/>
              <a:t>viverra</a:t>
            </a:r>
            <a:r>
              <a:rPr lang="es-ES" sz="1600" dirty="0"/>
              <a:t> </a:t>
            </a:r>
            <a:r>
              <a:rPr lang="es-ES" sz="1600" dirty="0" err="1"/>
              <a:t>imperdiet</a:t>
            </a:r>
            <a:r>
              <a:rPr lang="es-ES" sz="1600" dirty="0"/>
              <a:t> </a:t>
            </a:r>
            <a:r>
              <a:rPr lang="es-ES" sz="1600" dirty="0" err="1"/>
              <a:t>enim</a:t>
            </a:r>
            <a:r>
              <a:rPr lang="es-ES" sz="1600" dirty="0"/>
              <a:t>. </a:t>
            </a:r>
            <a:r>
              <a:rPr lang="es-ES" sz="1600" dirty="0" err="1"/>
              <a:t>Fusce</a:t>
            </a:r>
            <a:r>
              <a:rPr lang="es-ES" sz="1600" dirty="0"/>
              <a:t> </a:t>
            </a:r>
            <a:r>
              <a:rPr lang="es-ES" sz="1600" dirty="0" err="1"/>
              <a:t>est</a:t>
            </a:r>
            <a:r>
              <a:rPr lang="es-ES" sz="1600" dirty="0"/>
              <a:t>. </a:t>
            </a:r>
            <a:r>
              <a:rPr lang="es-ES" sz="1600" dirty="0" err="1"/>
              <a:t>Vivamus</a:t>
            </a:r>
            <a:r>
              <a:rPr lang="es-ES" sz="1600" dirty="0"/>
              <a:t> a </a:t>
            </a:r>
            <a:r>
              <a:rPr lang="es-ES" sz="1600" dirty="0" err="1"/>
              <a:t>tellus</a:t>
            </a:r>
            <a:r>
              <a:rPr lang="es-ES" sz="1600" dirty="0"/>
              <a:t>.</a:t>
            </a:r>
          </a:p>
          <a:p>
            <a:pPr rtl="0"/>
            <a:r>
              <a:rPr lang="es-ES" sz="1600" dirty="0" err="1"/>
              <a:t>Pellentesque</a:t>
            </a:r>
            <a:r>
              <a:rPr lang="es-ES" sz="1600" dirty="0"/>
              <a:t> </a:t>
            </a:r>
            <a:r>
              <a:rPr lang="es-ES" sz="1600" dirty="0" err="1"/>
              <a:t>habitant</a:t>
            </a:r>
            <a:r>
              <a:rPr lang="es-ES" sz="1600" dirty="0"/>
              <a:t> </a:t>
            </a:r>
            <a:r>
              <a:rPr lang="es-ES" sz="1600" dirty="0" err="1"/>
              <a:t>morbi</a:t>
            </a:r>
            <a:r>
              <a:rPr lang="es-ES" sz="1600" dirty="0"/>
              <a:t> </a:t>
            </a:r>
            <a:r>
              <a:rPr lang="es-ES" sz="1600" dirty="0" err="1"/>
              <a:t>tristique</a:t>
            </a:r>
            <a:r>
              <a:rPr lang="es-ES" sz="1600" dirty="0"/>
              <a:t> </a:t>
            </a:r>
            <a:r>
              <a:rPr lang="es-ES" sz="1600" dirty="0" err="1"/>
              <a:t>senectus</a:t>
            </a:r>
            <a:r>
              <a:rPr lang="es-ES" sz="1600" dirty="0"/>
              <a:t> et </a:t>
            </a:r>
            <a:r>
              <a:rPr lang="es-ES" sz="1600" dirty="0" err="1"/>
              <a:t>netus</a:t>
            </a:r>
            <a:r>
              <a:rPr lang="es-ES" sz="1600" dirty="0"/>
              <a:t> et males</a:t>
            </a:r>
          </a:p>
          <a:p>
            <a:pPr rtl="0"/>
            <a:r>
              <a:rPr lang="es-ES" sz="1600" dirty="0" err="1"/>
              <a:t>Pellentesque</a:t>
            </a:r>
            <a:r>
              <a:rPr lang="es-ES" sz="1600" dirty="0"/>
              <a:t> </a:t>
            </a:r>
            <a:r>
              <a:rPr lang="es-ES" sz="1600" dirty="0" err="1"/>
              <a:t>habitant</a:t>
            </a:r>
            <a:r>
              <a:rPr lang="es-ES" sz="1600" dirty="0"/>
              <a:t> </a:t>
            </a:r>
            <a:r>
              <a:rPr lang="es-ES" sz="1600" dirty="0" err="1"/>
              <a:t>morbi</a:t>
            </a:r>
            <a:r>
              <a:rPr lang="es-ES" sz="1600" dirty="0"/>
              <a:t> </a:t>
            </a:r>
            <a:r>
              <a:rPr lang="es-ES" sz="1600" dirty="0" err="1"/>
              <a:t>tristique</a:t>
            </a:r>
            <a:r>
              <a:rPr lang="es-ES" sz="1600" dirty="0"/>
              <a:t> </a:t>
            </a:r>
            <a:r>
              <a:rPr lang="es-ES" sz="1600" dirty="0" err="1"/>
              <a:t>senectus</a:t>
            </a:r>
            <a:r>
              <a:rPr lang="es-ES" sz="1600" dirty="0"/>
              <a:t> et </a:t>
            </a:r>
            <a:r>
              <a:rPr lang="es-ES" sz="1600" dirty="0" err="1"/>
              <a:t>netus</a:t>
            </a:r>
            <a:r>
              <a:rPr lang="es-ES" sz="1600" dirty="0"/>
              <a:t> et </a:t>
            </a:r>
            <a:r>
              <a:rPr lang="es-ES" sz="1600" dirty="0" err="1"/>
              <a:t>malesuada</a:t>
            </a:r>
            <a:r>
              <a:rPr lang="es-ES" sz="1600" dirty="0"/>
              <a:t> </a:t>
            </a:r>
            <a:r>
              <a:rPr lang="es-ES" sz="1600" dirty="0" err="1"/>
              <a:t>fames</a:t>
            </a:r>
            <a:r>
              <a:rPr lang="es-ES" sz="1600" dirty="0"/>
              <a:t> ac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9</a:t>
            </a:fld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 dirty="0"/>
              <a:t>Agregar texto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 rtlCol="0"/>
          <a:lstStyle/>
          <a:p>
            <a:pPr rtl="0"/>
            <a:r>
              <a:rPr lang="es-ES" sz="160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s-ES" sz="1600"/>
              <a:t>Nunc viverra imperdiet enim. Fusce est. Vivamus a tellus.</a:t>
            </a:r>
          </a:p>
          <a:p>
            <a:pPr rtl="0"/>
            <a:r>
              <a:rPr lang="es-ES" sz="1600"/>
              <a:t>Pellentesque habitant morbi tristique senectus et netus et males</a:t>
            </a:r>
          </a:p>
          <a:p>
            <a:pPr rtl="0"/>
            <a:r>
              <a:rPr lang="es-ES" sz="1600"/>
              <a:t>Pellentesque habitant morbi tristique senectus et netus et malesuada fames ac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es-ES" dirty="0"/>
              <a:t>Agregar texto</a:t>
            </a:r>
          </a:p>
        </p:txBody>
      </p:sp>
      <p:pic>
        <p:nvPicPr>
          <p:cNvPr id="29" name="Marcador de posición de imagen 28" descr="Lápiz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Marcador de posición de imagen 30" descr="Portáti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4_TF88997677" id="{C6633013-2D6A-4648-8456-56931BDE104F}" vid="{94968B9F-3DB7-4826-9FAD-B79FD7CFEF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D08007-B5F0-4B81-8CE1-43AFAA162CF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44D11C4-B5F9-44C2-913E-1DC5DF789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FCA88F-1E96-47BA-9B15-D836743B34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rosa suite</Template>
  <TotalTime>13</TotalTime>
  <Words>824</Words>
  <Application>Microsoft Macintosh PowerPoint</Application>
  <PresentationFormat>Panorámica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Corbel</vt:lpstr>
      <vt:lpstr>Tema de Office</vt:lpstr>
      <vt:lpstr>Título de la Ponencia</vt:lpstr>
      <vt:lpstr>Agregar subtítulo</vt:lpstr>
      <vt:lpstr>Agregar subtítulo </vt:lpstr>
      <vt:lpstr>Agregar subtítulo </vt:lpstr>
      <vt:lpstr>Agregar subtítulo</vt:lpstr>
      <vt:lpstr>Título de sección</vt:lpstr>
      <vt:lpstr>Título de tabla</vt:lpstr>
      <vt:lpstr>Presentación de PowerPoint</vt:lpstr>
      <vt:lpstr>Agregar subtítulo</vt:lpstr>
      <vt:lpstr>Gracias</vt:lpstr>
      <vt:lpstr>Recomendaciones sobre la plantilla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OSWALDO RAHMSES CASTRO MARTINEZ</cp:lastModifiedBy>
  <cp:revision>2</cp:revision>
  <dcterms:created xsi:type="dcterms:W3CDTF">2020-08-28T15:59:23Z</dcterms:created>
  <dcterms:modified xsi:type="dcterms:W3CDTF">2026-03-27T21:05:28Z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